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4"/>
  </p:notesMasterIdLst>
  <p:sldIdLst>
    <p:sldId id="354" r:id="rId2"/>
    <p:sldId id="352" r:id="rId3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853"/>
    <a:srgbClr val="A8246E"/>
    <a:srgbClr val="009900"/>
    <a:srgbClr val="006600"/>
    <a:srgbClr val="008000"/>
    <a:srgbClr val="5DFFA6"/>
    <a:srgbClr val="B2C7E0"/>
    <a:srgbClr val="DBE7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404" autoAdjust="0"/>
  </p:normalViewPr>
  <p:slideViewPr>
    <p:cSldViewPr>
      <p:cViewPr>
        <p:scale>
          <a:sx n="72" d="100"/>
          <a:sy n="72" d="100"/>
        </p:scale>
        <p:origin x="-1096" y="-388"/>
      </p:cViewPr>
      <p:guideLst>
        <p:guide orient="horz" pos="2160"/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8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t>25.06.2021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8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t>25.06.2021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t>25.06.2021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t>25.06.2021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t>25.06.2021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t>25.06.2021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t>25.06.2021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t>25.06.2021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t>25.06.2021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t>25.06.2021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t>25.06.2021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t>25.06.2021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t>25.06.2021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e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jpeg"/><Relationship Id="rId1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877551"/>
            <a:ext cx="3049568" cy="2158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3526" y="877551"/>
            <a:ext cx="2500474" cy="2126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3003796"/>
            <a:ext cx="2053010" cy="216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894" y="76975"/>
            <a:ext cx="8075240" cy="349548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ФОТОРЕПОРТАЖ </a:t>
            </a:r>
            <a:r>
              <a:rPr lang="ru-RU" sz="16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«СОШ №140» Советского района г. Казани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</a:t>
            </a:fld>
            <a:endParaRPr lang="ru-RU"/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5436096" y="767898"/>
            <a:ext cx="2962672" cy="1659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pic>
        <p:nvPicPr>
          <p:cNvPr id="1031" name="Picture 7" descr="C:\Documents and Settings\1\Рабочий стол\20210218_12141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078961" y="-15618752"/>
            <a:ext cx="7200000" cy="54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Documents and Settings\1\Рабочий стол\20210218_121415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721638" y="-17602685"/>
            <a:ext cx="18000000" cy="135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Documents and Settings\1\Рабочий стол\20210218_121415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94896" y="-17086434"/>
            <a:ext cx="12110400" cy="908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C:\Documents and Settings\1\Рабочий стол\20210218_121427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402800" y="-17659350"/>
            <a:ext cx="12192000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2" descr="blob:https://web.whatsapp.com/4d335fc4-8fd5-42cc-b200-cb7bd718e9a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7" descr="blob:https://web.whatsapp.com/dee27b4c-38e5-4331-9ae7-c2dbcd8a4d00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9" name="Picture 15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440" y="877551"/>
            <a:ext cx="2469392" cy="2130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AutoShape 17" descr="blob:https://web.whatsapp.com/e23c542c-f5f1-49d4-ade6-c4dfd7a9cfac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42" name="Picture 18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441" y="3003797"/>
            <a:ext cx="2469391" cy="21389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8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5911" y="884514"/>
            <a:ext cx="1726977" cy="21232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8641" y="3003795"/>
            <a:ext cx="1931631" cy="216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9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3003795"/>
            <a:ext cx="2121834" cy="21444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" name="TextBox 24"/>
          <p:cNvSpPr txBox="1"/>
          <p:nvPr/>
        </p:nvSpPr>
        <p:spPr>
          <a:xfrm>
            <a:off x="3261610" y="497719"/>
            <a:ext cx="25922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Июнь 2021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601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114591"/>
            <a:ext cx="3240360" cy="20289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2372" y="524399"/>
            <a:ext cx="7499175" cy="361769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«Сабантуй»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238463"/>
            <a:ext cx="8075240" cy="2859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МБОУ «СОШ №140» Советского района г. Казани  </a:t>
            </a:r>
            <a:endParaRPr lang="ru-RU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067866" y="835770"/>
            <a:ext cx="3991895" cy="2211752"/>
          </a:xfrm>
          <a:prstGeom prst="rect">
            <a:avLst/>
          </a:prstGeom>
          <a:solidFill>
            <a:srgbClr val="00B853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fontAlgn="auto"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defRPr/>
            </a:pPr>
            <a:endParaRPr lang="tt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877552"/>
            <a:ext cx="3240360" cy="2169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064417" y="847398"/>
            <a:ext cx="4040422" cy="2419124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fontAlgn="auto"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defRPr/>
            </a:pPr>
            <a:r>
              <a:rPr lang="tt-RU" sz="1400" b="1" dirty="0" smtClean="0">
                <a:latin typeface="Times New Roman" pitchFamily="18" charset="0"/>
                <a:cs typeface="Times New Roman" pitchFamily="18" charset="0"/>
              </a:rPr>
              <a:t>Праздник Сабантуй прошел очень весело, было много интересных игр. </a:t>
            </a:r>
            <a:r>
              <a:rPr lang="tt-RU" sz="1400" b="1" smtClean="0">
                <a:latin typeface="Times New Roman" pitchFamily="18" charset="0"/>
                <a:cs typeface="Times New Roman" pitchFamily="18" charset="0"/>
              </a:rPr>
              <a:t>В Беге </a:t>
            </a:r>
            <a:r>
              <a:rPr lang="tt-RU" sz="1400" b="1" dirty="0" smtClean="0">
                <a:latin typeface="Times New Roman" pitchFamily="18" charset="0"/>
                <a:cs typeface="Times New Roman" pitchFamily="18" charset="0"/>
              </a:rPr>
              <a:t>в мешках были активны: Мазаев.Д; Желтова.И;Плотникова.А; Никитин.А</a:t>
            </a:r>
          </a:p>
          <a:p>
            <a:pPr fontAlgn="auto"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defRPr/>
            </a:pPr>
            <a:r>
              <a:rPr lang="tt-RU" sz="1400" b="1" dirty="0" smtClean="0">
                <a:latin typeface="Times New Roman" pitchFamily="18" charset="0"/>
                <a:cs typeface="Times New Roman" pitchFamily="18" charset="0"/>
              </a:rPr>
              <a:t>Были другие игры: Бег с яйцом</a:t>
            </a:r>
          </a:p>
          <a:p>
            <a:pPr fontAlgn="auto"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defRPr/>
            </a:pPr>
            <a:r>
              <a:rPr lang="tt-RU" sz="1400" b="1" dirty="0" smtClean="0">
                <a:latin typeface="Times New Roman" pitchFamily="18" charset="0"/>
                <a:cs typeface="Times New Roman" pitchFamily="18" charset="0"/>
              </a:rPr>
              <a:t>Ануфрива.Д; Таужанов.Э; Сэмка.М.</a:t>
            </a:r>
          </a:p>
          <a:p>
            <a:pPr fontAlgn="auto"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defRPr/>
            </a:pPr>
            <a:r>
              <a:rPr lang="tt-RU" sz="1400" b="1" dirty="0" smtClean="0">
                <a:latin typeface="Times New Roman" pitchFamily="18" charset="0"/>
                <a:cs typeface="Times New Roman" pitchFamily="18" charset="0"/>
              </a:rPr>
              <a:t>На перетягивании каната участвовало 3 отряда. Дети были активны во всех играх- бег с водой в ложке, бег в голошах и т.д</a:t>
            </a:r>
          </a:p>
          <a:p>
            <a:pPr fontAlgn="auto"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defRPr/>
            </a:pPr>
            <a:r>
              <a:rPr lang="tt-RU" sz="1400" b="1" dirty="0" smtClean="0">
                <a:latin typeface="Times New Roman" pitchFamily="18" charset="0"/>
                <a:cs typeface="Times New Roman" pitchFamily="18" charset="0"/>
              </a:rPr>
              <a:t>Праздник удался!</a:t>
            </a:r>
            <a:endParaRPr lang="tt-RU" sz="1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5608" y="3089825"/>
            <a:ext cx="3528392" cy="205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37355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3341</TotalTime>
  <Words>82</Words>
  <Application>Microsoft Office PowerPoint</Application>
  <PresentationFormat>Экран (16:9)</PresentationFormat>
  <Paragraphs>11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2_Тема Office</vt:lpstr>
      <vt:lpstr>ФОТОРЕПОРТАЖ  МБОУ «СОШ №140» Советского района г. Казани</vt:lpstr>
      <vt:lpstr>«Сабантуй»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user</cp:lastModifiedBy>
  <cp:revision>436</cp:revision>
  <cp:lastPrinted>2021-02-04T07:26:50Z</cp:lastPrinted>
  <dcterms:created xsi:type="dcterms:W3CDTF">2015-10-13T08:15:21Z</dcterms:created>
  <dcterms:modified xsi:type="dcterms:W3CDTF">2021-06-25T10:57:11Z</dcterms:modified>
</cp:coreProperties>
</file>